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-72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7370E-329C-464E-BD63-9B4DF39E21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EB7D55-362D-4504-B70D-791E0F2551C2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 </a:t>
          </a:r>
        </a:p>
      </dgm:t>
    </dgm:pt>
    <dgm:pt modelId="{C987DB14-7ADD-4E4D-BF57-0F3E50F16305}" type="parTrans" cxnId="{7B4F8E1B-D1D6-488E-B045-90D45DF2A8C0}">
      <dgm:prSet/>
      <dgm:spPr/>
      <dgm:t>
        <a:bodyPr/>
        <a:lstStyle/>
        <a:p>
          <a:endParaRPr lang="fr-FR"/>
        </a:p>
      </dgm:t>
    </dgm:pt>
    <dgm:pt modelId="{36C46D7A-02ED-4481-BD65-BA198F5A98D8}" type="sibTrans" cxnId="{7B4F8E1B-D1D6-488E-B045-90D45DF2A8C0}">
      <dgm:prSet/>
      <dgm:spPr/>
      <dgm:t>
        <a:bodyPr/>
        <a:lstStyle/>
        <a:p>
          <a:endParaRPr lang="fr-FR"/>
        </a:p>
      </dgm:t>
    </dgm:pt>
    <dgm:pt modelId="{F954E713-5D29-423E-ABAB-96405B51F2DD}">
      <dgm:prSet phldrT="[Texte]"/>
      <dgm:spPr/>
      <dgm:t>
        <a:bodyPr/>
        <a:lstStyle/>
        <a:p>
          <a:r>
            <a:rPr lang="fr-FR" sz="2800" dirty="0"/>
            <a:t>Vision</a:t>
          </a:r>
        </a:p>
      </dgm:t>
    </dgm:pt>
    <dgm:pt modelId="{92E9D1DC-D96E-42B2-BF4C-497FF1351180}" type="parTrans" cxnId="{65C521CB-F35C-40CB-BF49-DBA1B9FD3E61}">
      <dgm:prSet/>
      <dgm:spPr/>
      <dgm:t>
        <a:bodyPr/>
        <a:lstStyle/>
        <a:p>
          <a:endParaRPr lang="fr-FR"/>
        </a:p>
      </dgm:t>
    </dgm:pt>
    <dgm:pt modelId="{21A78FB4-C465-4028-8B6D-D068A298A9D4}" type="sibTrans" cxnId="{65C521CB-F35C-40CB-BF49-DBA1B9FD3E61}">
      <dgm:prSet/>
      <dgm:spPr/>
      <dgm:t>
        <a:bodyPr/>
        <a:lstStyle/>
        <a:p>
          <a:endParaRPr lang="fr-FR"/>
        </a:p>
      </dgm:t>
    </dgm:pt>
    <dgm:pt modelId="{7E02B942-087D-4323-BEE1-2B39426518C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 </a:t>
          </a:r>
        </a:p>
      </dgm:t>
    </dgm:pt>
    <dgm:pt modelId="{528B8337-FDD0-4A41-90D3-229CB3F79915}" type="parTrans" cxnId="{08C03434-735F-4E75-ACE7-81E197DCDE0E}">
      <dgm:prSet/>
      <dgm:spPr/>
      <dgm:t>
        <a:bodyPr/>
        <a:lstStyle/>
        <a:p>
          <a:endParaRPr lang="fr-FR"/>
        </a:p>
      </dgm:t>
    </dgm:pt>
    <dgm:pt modelId="{28A759FA-BD8F-4E49-BE94-518E7AD346F2}" type="sibTrans" cxnId="{08C03434-735F-4E75-ACE7-81E197DCDE0E}">
      <dgm:prSet/>
      <dgm:spPr/>
      <dgm:t>
        <a:bodyPr/>
        <a:lstStyle/>
        <a:p>
          <a:endParaRPr lang="fr-FR"/>
        </a:p>
      </dgm:t>
    </dgm:pt>
    <dgm:pt modelId="{E7CF5193-0F44-4A56-BB71-FC97A747C52A}">
      <dgm:prSet phldrT="[Texte]"/>
      <dgm:spPr/>
      <dgm:t>
        <a:bodyPr/>
        <a:lstStyle/>
        <a:p>
          <a:r>
            <a:rPr lang="fr-FR" sz="2800" dirty="0"/>
            <a:t>Stratégie</a:t>
          </a:r>
        </a:p>
      </dgm:t>
    </dgm:pt>
    <dgm:pt modelId="{7FDD30ED-2095-4E5C-9D3A-6F3CF9215B27}" type="parTrans" cxnId="{A42E7811-DB3E-4BDF-A8F5-D1925CAD0D70}">
      <dgm:prSet/>
      <dgm:spPr/>
      <dgm:t>
        <a:bodyPr/>
        <a:lstStyle/>
        <a:p>
          <a:endParaRPr lang="fr-FR"/>
        </a:p>
      </dgm:t>
    </dgm:pt>
    <dgm:pt modelId="{A4E811F1-AB65-4152-81E1-AD73B86C38D2}" type="sibTrans" cxnId="{A42E7811-DB3E-4BDF-A8F5-D1925CAD0D70}">
      <dgm:prSet/>
      <dgm:spPr/>
      <dgm:t>
        <a:bodyPr/>
        <a:lstStyle/>
        <a:p>
          <a:endParaRPr lang="fr-FR"/>
        </a:p>
      </dgm:t>
    </dgm:pt>
    <dgm:pt modelId="{A1C76F0F-6D6A-4257-B2A7-43898F438106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/>
            <a:t> </a:t>
          </a:r>
        </a:p>
      </dgm:t>
    </dgm:pt>
    <dgm:pt modelId="{AE3703F0-344B-4666-9FC1-F283EFECAEB2}" type="parTrans" cxnId="{50C63839-56CD-46C3-93CB-C750F8EC5DAF}">
      <dgm:prSet/>
      <dgm:spPr/>
      <dgm:t>
        <a:bodyPr/>
        <a:lstStyle/>
        <a:p>
          <a:endParaRPr lang="fr-FR"/>
        </a:p>
      </dgm:t>
    </dgm:pt>
    <dgm:pt modelId="{C7EEE1C5-9811-4587-AD4B-388BDC542892}" type="sibTrans" cxnId="{50C63839-56CD-46C3-93CB-C750F8EC5DAF}">
      <dgm:prSet/>
      <dgm:spPr/>
      <dgm:t>
        <a:bodyPr/>
        <a:lstStyle/>
        <a:p>
          <a:endParaRPr lang="fr-FR"/>
        </a:p>
      </dgm:t>
    </dgm:pt>
    <dgm:pt modelId="{D0B8E326-79AD-4705-8689-E8E3186DE7B3}">
      <dgm:prSet phldrT="[Texte]" custT="1"/>
      <dgm:spPr/>
      <dgm:t>
        <a:bodyPr/>
        <a:lstStyle/>
        <a:p>
          <a:r>
            <a:rPr lang="fr-FR" sz="2800" dirty="0"/>
            <a:t>Projet</a:t>
          </a:r>
        </a:p>
      </dgm:t>
    </dgm:pt>
    <dgm:pt modelId="{3207852E-FCAB-4E45-B48E-86DF76A7AD75}" type="parTrans" cxnId="{5EAEC1CF-C24F-454C-BA95-70CBDEE190D9}">
      <dgm:prSet/>
      <dgm:spPr/>
      <dgm:t>
        <a:bodyPr/>
        <a:lstStyle/>
        <a:p>
          <a:endParaRPr lang="fr-FR"/>
        </a:p>
      </dgm:t>
    </dgm:pt>
    <dgm:pt modelId="{B898CD4B-EC44-41FC-9080-F78DD8A6285D}" type="sibTrans" cxnId="{5EAEC1CF-C24F-454C-BA95-70CBDEE190D9}">
      <dgm:prSet/>
      <dgm:spPr/>
      <dgm:t>
        <a:bodyPr/>
        <a:lstStyle/>
        <a:p>
          <a:endParaRPr lang="fr-FR"/>
        </a:p>
      </dgm:t>
    </dgm:pt>
    <dgm:pt modelId="{C621D1E5-90CF-4916-A616-DEC6D05E2EB9}">
      <dgm:prSet phldrT="[Texte]" custT="1"/>
      <dgm:spPr/>
      <dgm:t>
        <a:bodyPr/>
        <a:lstStyle/>
        <a:p>
          <a:r>
            <a:rPr lang="fr-FR" sz="2000" dirty="0"/>
            <a:t>Long terme</a:t>
          </a:r>
        </a:p>
      </dgm:t>
    </dgm:pt>
    <dgm:pt modelId="{A26CECB0-3B56-40A4-8D94-AF8B5DC2D7E8}" type="parTrans" cxnId="{C0C3624F-2228-472D-A3AA-8A1F34F3928D}">
      <dgm:prSet/>
      <dgm:spPr/>
      <dgm:t>
        <a:bodyPr/>
        <a:lstStyle/>
        <a:p>
          <a:endParaRPr lang="fr-FR"/>
        </a:p>
      </dgm:t>
    </dgm:pt>
    <dgm:pt modelId="{66A43F69-B221-4C64-93D0-507FEE6CA192}" type="sibTrans" cxnId="{C0C3624F-2228-472D-A3AA-8A1F34F3928D}">
      <dgm:prSet/>
      <dgm:spPr/>
      <dgm:t>
        <a:bodyPr/>
        <a:lstStyle/>
        <a:p>
          <a:endParaRPr lang="fr-FR"/>
        </a:p>
      </dgm:t>
    </dgm:pt>
    <dgm:pt modelId="{4AD1E688-0412-4436-9929-B6525A53A183}">
      <dgm:prSet phldrT="[Texte]" custT="1"/>
      <dgm:spPr/>
      <dgm:t>
        <a:bodyPr/>
        <a:lstStyle/>
        <a:p>
          <a:r>
            <a:rPr lang="fr-FR" sz="2000" dirty="0"/>
            <a:t>Planification MT</a:t>
          </a:r>
        </a:p>
      </dgm:t>
    </dgm:pt>
    <dgm:pt modelId="{BAA6B2FB-7647-4A2A-BAAF-486F8B8F9289}" type="parTrans" cxnId="{51BEC194-955F-4744-8C36-931CAF2798E3}">
      <dgm:prSet/>
      <dgm:spPr/>
      <dgm:t>
        <a:bodyPr/>
        <a:lstStyle/>
        <a:p>
          <a:endParaRPr lang="fr-FR"/>
        </a:p>
      </dgm:t>
    </dgm:pt>
    <dgm:pt modelId="{A60245A2-687B-46C6-98A1-F4AD20891A8C}" type="sibTrans" cxnId="{51BEC194-955F-4744-8C36-931CAF2798E3}">
      <dgm:prSet/>
      <dgm:spPr/>
      <dgm:t>
        <a:bodyPr/>
        <a:lstStyle/>
        <a:p>
          <a:endParaRPr lang="fr-FR"/>
        </a:p>
      </dgm:t>
    </dgm:pt>
    <dgm:pt modelId="{5685D584-F35E-4F02-94DB-ECBF0E2BD910}">
      <dgm:prSet phldrT="[Texte]" custT="1"/>
      <dgm:spPr/>
      <dgm:t>
        <a:bodyPr/>
        <a:lstStyle/>
        <a:p>
          <a:r>
            <a:rPr lang="fr-FR" sz="2000" dirty="0"/>
            <a:t>Action CT</a:t>
          </a:r>
        </a:p>
      </dgm:t>
    </dgm:pt>
    <dgm:pt modelId="{1FE88D2E-73E6-4EDC-A92B-8726F24FFD79}" type="parTrans" cxnId="{9686ABA8-B833-4D2F-BC74-AF7179EF31D5}">
      <dgm:prSet/>
      <dgm:spPr/>
      <dgm:t>
        <a:bodyPr/>
        <a:lstStyle/>
        <a:p>
          <a:endParaRPr lang="fr-FR"/>
        </a:p>
      </dgm:t>
    </dgm:pt>
    <dgm:pt modelId="{F34AC9D7-7F66-422E-B05C-FA7D9214EAED}" type="sibTrans" cxnId="{9686ABA8-B833-4D2F-BC74-AF7179EF31D5}">
      <dgm:prSet/>
      <dgm:spPr/>
      <dgm:t>
        <a:bodyPr/>
        <a:lstStyle/>
        <a:p>
          <a:endParaRPr lang="fr-FR"/>
        </a:p>
      </dgm:t>
    </dgm:pt>
    <dgm:pt modelId="{C0BF9E37-F443-4354-9424-FF60EA16120A}" type="pres">
      <dgm:prSet presAssocID="{AE57370E-329C-464E-BD63-9B4DF39E21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BB2A11-1EF6-42D3-85A6-20E5E62F9311}" type="pres">
      <dgm:prSet presAssocID="{5DEB7D55-362D-4504-B70D-791E0F2551C2}" presName="composite" presStyleCnt="0"/>
      <dgm:spPr/>
    </dgm:pt>
    <dgm:pt modelId="{7F5A09FB-F2B6-408B-9E2C-2BF988BA6ECA}" type="pres">
      <dgm:prSet presAssocID="{5DEB7D55-362D-4504-B70D-791E0F2551C2}" presName="parentText" presStyleLbl="alignNode1" presStyleIdx="0" presStyleCnt="3" custAng="10800000" custLinFactNeighborY="-1393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4F05E5-D641-4D19-B499-1817F4602AC4}" type="pres">
      <dgm:prSet presAssocID="{5DEB7D55-362D-4504-B70D-791E0F2551C2}" presName="descendantText" presStyleLbl="alignAcc1" presStyleIdx="0" presStyleCnt="3" custLinFactNeighborX="0" custLinFactNeighborY="22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96888-FEF6-444C-A7FD-1CD5010D2F08}" type="pres">
      <dgm:prSet presAssocID="{36C46D7A-02ED-4481-BD65-BA198F5A98D8}" presName="sp" presStyleCnt="0"/>
      <dgm:spPr/>
    </dgm:pt>
    <dgm:pt modelId="{7DD7DE7E-902D-4263-A4F9-ECE8B000B9C3}" type="pres">
      <dgm:prSet presAssocID="{7E02B942-087D-4323-BEE1-2B39426518C0}" presName="composite" presStyleCnt="0"/>
      <dgm:spPr/>
    </dgm:pt>
    <dgm:pt modelId="{C6B0AC45-3541-4A54-9591-001F08E16F47}" type="pres">
      <dgm:prSet presAssocID="{7E02B942-087D-4323-BEE1-2B39426518C0}" presName="parentText" presStyleLbl="alignNode1" presStyleIdx="1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791CA1-E40A-42FC-8D57-000FD99EC507}" type="pres">
      <dgm:prSet presAssocID="{7E02B942-087D-4323-BEE1-2B39426518C0}" presName="descendantText" presStyleLbl="alignAcc1" presStyleIdx="1" presStyleCnt="3" custLinFactNeighborX="2456" custLinFactNeighborY="278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CF815D-57A6-40DC-A872-545E54242E8E}" type="pres">
      <dgm:prSet presAssocID="{28A759FA-BD8F-4E49-BE94-518E7AD346F2}" presName="sp" presStyleCnt="0"/>
      <dgm:spPr/>
    </dgm:pt>
    <dgm:pt modelId="{E61523A7-27B0-46EF-BB44-DAD01D479F4F}" type="pres">
      <dgm:prSet presAssocID="{A1C76F0F-6D6A-4257-B2A7-43898F438106}" presName="composite" presStyleCnt="0"/>
      <dgm:spPr/>
    </dgm:pt>
    <dgm:pt modelId="{9A0B6381-87A5-4820-9EAE-537AFB0F932F}" type="pres">
      <dgm:prSet presAssocID="{A1C76F0F-6D6A-4257-B2A7-43898F438106}" presName="parentText" presStyleLbl="alignNode1" presStyleIdx="2" presStyleCnt="3" custAng="10800000" custScaleY="10309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9DAE9-AE27-458B-8B51-EE413E9B0983}" type="pres">
      <dgm:prSet presAssocID="{A1C76F0F-6D6A-4257-B2A7-43898F438106}" presName="descendantText" presStyleLbl="alignAcc1" presStyleIdx="2" presStyleCnt="3" custLinFactNeighborX="0" custLinFactNeighborY="42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DDDFD1-9D6E-4C8B-9466-B7064731ADF9}" type="presOf" srcId="{AE57370E-329C-464E-BD63-9B4DF39E2138}" destId="{C0BF9E37-F443-4354-9424-FF60EA16120A}" srcOrd="0" destOrd="0" presId="urn:microsoft.com/office/officeart/2005/8/layout/chevron2"/>
    <dgm:cxn modelId="{9686ABA8-B833-4D2F-BC74-AF7179EF31D5}" srcId="{A1C76F0F-6D6A-4257-B2A7-43898F438106}" destId="{5685D584-F35E-4F02-94DB-ECBF0E2BD910}" srcOrd="1" destOrd="0" parTransId="{1FE88D2E-73E6-4EDC-A92B-8726F24FFD79}" sibTransId="{F34AC9D7-7F66-422E-B05C-FA7D9214EAED}"/>
    <dgm:cxn modelId="{50C63839-56CD-46C3-93CB-C750F8EC5DAF}" srcId="{AE57370E-329C-464E-BD63-9B4DF39E2138}" destId="{A1C76F0F-6D6A-4257-B2A7-43898F438106}" srcOrd="2" destOrd="0" parTransId="{AE3703F0-344B-4666-9FC1-F283EFECAEB2}" sibTransId="{C7EEE1C5-9811-4587-AD4B-388BDC542892}"/>
    <dgm:cxn modelId="{5EAEC1CF-C24F-454C-BA95-70CBDEE190D9}" srcId="{A1C76F0F-6D6A-4257-B2A7-43898F438106}" destId="{D0B8E326-79AD-4705-8689-E8E3186DE7B3}" srcOrd="0" destOrd="0" parTransId="{3207852E-FCAB-4E45-B48E-86DF76A7AD75}" sibTransId="{B898CD4B-EC44-41FC-9080-F78DD8A6285D}"/>
    <dgm:cxn modelId="{B2B2C5E4-6241-4754-8433-2F5D4EA5CFB6}" type="presOf" srcId="{5685D584-F35E-4F02-94DB-ECBF0E2BD910}" destId="{5DB9DAE9-AE27-458B-8B51-EE413E9B0983}" srcOrd="0" destOrd="1" presId="urn:microsoft.com/office/officeart/2005/8/layout/chevron2"/>
    <dgm:cxn modelId="{4618C041-F33C-4684-8639-A9D1ED3304ED}" type="presOf" srcId="{C621D1E5-90CF-4916-A616-DEC6D05E2EB9}" destId="{E44F05E5-D641-4D19-B499-1817F4602AC4}" srcOrd="0" destOrd="1" presId="urn:microsoft.com/office/officeart/2005/8/layout/chevron2"/>
    <dgm:cxn modelId="{1F4C76F8-62E4-4CD8-B326-763BE13EE2C8}" type="presOf" srcId="{F954E713-5D29-423E-ABAB-96405B51F2DD}" destId="{E44F05E5-D641-4D19-B499-1817F4602AC4}" srcOrd="0" destOrd="0" presId="urn:microsoft.com/office/officeart/2005/8/layout/chevron2"/>
    <dgm:cxn modelId="{567C3964-44B1-4B38-A596-C05E5C466342}" type="presOf" srcId="{E7CF5193-0F44-4A56-BB71-FC97A747C52A}" destId="{0E791CA1-E40A-42FC-8D57-000FD99EC507}" srcOrd="0" destOrd="0" presId="urn:microsoft.com/office/officeart/2005/8/layout/chevron2"/>
    <dgm:cxn modelId="{B13804C1-D27B-40AF-86D3-9231260A0A10}" type="presOf" srcId="{D0B8E326-79AD-4705-8689-E8E3186DE7B3}" destId="{5DB9DAE9-AE27-458B-8B51-EE413E9B0983}" srcOrd="0" destOrd="0" presId="urn:microsoft.com/office/officeart/2005/8/layout/chevron2"/>
    <dgm:cxn modelId="{08C03434-735F-4E75-ACE7-81E197DCDE0E}" srcId="{AE57370E-329C-464E-BD63-9B4DF39E2138}" destId="{7E02B942-087D-4323-BEE1-2B39426518C0}" srcOrd="1" destOrd="0" parTransId="{528B8337-FDD0-4A41-90D3-229CB3F79915}" sibTransId="{28A759FA-BD8F-4E49-BE94-518E7AD346F2}"/>
    <dgm:cxn modelId="{C0C3624F-2228-472D-A3AA-8A1F34F3928D}" srcId="{5DEB7D55-362D-4504-B70D-791E0F2551C2}" destId="{C621D1E5-90CF-4916-A616-DEC6D05E2EB9}" srcOrd="1" destOrd="0" parTransId="{A26CECB0-3B56-40A4-8D94-AF8B5DC2D7E8}" sibTransId="{66A43F69-B221-4C64-93D0-507FEE6CA192}"/>
    <dgm:cxn modelId="{EE7867EA-7B64-46F7-B9B1-495B3398E4E0}" type="presOf" srcId="{5DEB7D55-362D-4504-B70D-791E0F2551C2}" destId="{7F5A09FB-F2B6-408B-9E2C-2BF988BA6ECA}" srcOrd="0" destOrd="0" presId="urn:microsoft.com/office/officeart/2005/8/layout/chevron2"/>
    <dgm:cxn modelId="{E750143E-CD9C-45EA-9905-F50AE624721C}" type="presOf" srcId="{A1C76F0F-6D6A-4257-B2A7-43898F438106}" destId="{9A0B6381-87A5-4820-9EAE-537AFB0F932F}" srcOrd="0" destOrd="0" presId="urn:microsoft.com/office/officeart/2005/8/layout/chevron2"/>
    <dgm:cxn modelId="{51BEC194-955F-4744-8C36-931CAF2798E3}" srcId="{7E02B942-087D-4323-BEE1-2B39426518C0}" destId="{4AD1E688-0412-4436-9929-B6525A53A183}" srcOrd="1" destOrd="0" parTransId="{BAA6B2FB-7647-4A2A-BAAF-486F8B8F9289}" sibTransId="{A60245A2-687B-46C6-98A1-F4AD20891A8C}"/>
    <dgm:cxn modelId="{A42E7811-DB3E-4BDF-A8F5-D1925CAD0D70}" srcId="{7E02B942-087D-4323-BEE1-2B39426518C0}" destId="{E7CF5193-0F44-4A56-BB71-FC97A747C52A}" srcOrd="0" destOrd="0" parTransId="{7FDD30ED-2095-4E5C-9D3A-6F3CF9215B27}" sibTransId="{A4E811F1-AB65-4152-81E1-AD73B86C38D2}"/>
    <dgm:cxn modelId="{B326A76B-7C8E-49AC-B421-9E36BCD226F8}" type="presOf" srcId="{4AD1E688-0412-4436-9929-B6525A53A183}" destId="{0E791CA1-E40A-42FC-8D57-000FD99EC507}" srcOrd="0" destOrd="1" presId="urn:microsoft.com/office/officeart/2005/8/layout/chevron2"/>
    <dgm:cxn modelId="{04588D36-49C3-4C1D-92B1-D70868780D57}" type="presOf" srcId="{7E02B942-087D-4323-BEE1-2B39426518C0}" destId="{C6B0AC45-3541-4A54-9591-001F08E16F47}" srcOrd="0" destOrd="0" presId="urn:microsoft.com/office/officeart/2005/8/layout/chevron2"/>
    <dgm:cxn modelId="{65C521CB-F35C-40CB-BF49-DBA1B9FD3E61}" srcId="{5DEB7D55-362D-4504-B70D-791E0F2551C2}" destId="{F954E713-5D29-423E-ABAB-96405B51F2DD}" srcOrd="0" destOrd="0" parTransId="{92E9D1DC-D96E-42B2-BF4C-497FF1351180}" sibTransId="{21A78FB4-C465-4028-8B6D-D068A298A9D4}"/>
    <dgm:cxn modelId="{7B4F8E1B-D1D6-488E-B045-90D45DF2A8C0}" srcId="{AE57370E-329C-464E-BD63-9B4DF39E2138}" destId="{5DEB7D55-362D-4504-B70D-791E0F2551C2}" srcOrd="0" destOrd="0" parTransId="{C987DB14-7ADD-4E4D-BF57-0F3E50F16305}" sibTransId="{36C46D7A-02ED-4481-BD65-BA198F5A98D8}"/>
    <dgm:cxn modelId="{B24E7BBC-696D-41B4-859A-B7A014552DA2}" type="presParOf" srcId="{C0BF9E37-F443-4354-9424-FF60EA16120A}" destId="{F8BB2A11-1EF6-42D3-85A6-20E5E62F9311}" srcOrd="0" destOrd="0" presId="urn:microsoft.com/office/officeart/2005/8/layout/chevron2"/>
    <dgm:cxn modelId="{A97E30ED-4294-492A-8EA8-D71B4F1A165D}" type="presParOf" srcId="{F8BB2A11-1EF6-42D3-85A6-20E5E62F9311}" destId="{7F5A09FB-F2B6-408B-9E2C-2BF988BA6ECA}" srcOrd="0" destOrd="0" presId="urn:microsoft.com/office/officeart/2005/8/layout/chevron2"/>
    <dgm:cxn modelId="{A34DF47B-E2AB-42F4-9C0E-C68557D8CACC}" type="presParOf" srcId="{F8BB2A11-1EF6-42D3-85A6-20E5E62F9311}" destId="{E44F05E5-D641-4D19-B499-1817F4602AC4}" srcOrd="1" destOrd="0" presId="urn:microsoft.com/office/officeart/2005/8/layout/chevron2"/>
    <dgm:cxn modelId="{535BEC7A-028A-4F3A-820B-2996F5E95B99}" type="presParOf" srcId="{C0BF9E37-F443-4354-9424-FF60EA16120A}" destId="{6C296888-FEF6-444C-A7FD-1CD5010D2F08}" srcOrd="1" destOrd="0" presId="urn:microsoft.com/office/officeart/2005/8/layout/chevron2"/>
    <dgm:cxn modelId="{CD6FA2DE-9383-4A16-AFED-EBE5CF5F73F0}" type="presParOf" srcId="{C0BF9E37-F443-4354-9424-FF60EA16120A}" destId="{7DD7DE7E-902D-4263-A4F9-ECE8B000B9C3}" srcOrd="2" destOrd="0" presId="urn:microsoft.com/office/officeart/2005/8/layout/chevron2"/>
    <dgm:cxn modelId="{F229282B-F759-49E2-86C3-DC3FE6F08F5A}" type="presParOf" srcId="{7DD7DE7E-902D-4263-A4F9-ECE8B000B9C3}" destId="{C6B0AC45-3541-4A54-9591-001F08E16F47}" srcOrd="0" destOrd="0" presId="urn:microsoft.com/office/officeart/2005/8/layout/chevron2"/>
    <dgm:cxn modelId="{9A38B904-4284-4887-968F-9F59287EF0A8}" type="presParOf" srcId="{7DD7DE7E-902D-4263-A4F9-ECE8B000B9C3}" destId="{0E791CA1-E40A-42FC-8D57-000FD99EC507}" srcOrd="1" destOrd="0" presId="urn:microsoft.com/office/officeart/2005/8/layout/chevron2"/>
    <dgm:cxn modelId="{337218A2-BC7B-41EB-B3A4-357A21F15723}" type="presParOf" srcId="{C0BF9E37-F443-4354-9424-FF60EA16120A}" destId="{07CF815D-57A6-40DC-A872-545E54242E8E}" srcOrd="3" destOrd="0" presId="urn:microsoft.com/office/officeart/2005/8/layout/chevron2"/>
    <dgm:cxn modelId="{904F0FF8-7E45-4734-8D44-FE55D426A388}" type="presParOf" srcId="{C0BF9E37-F443-4354-9424-FF60EA16120A}" destId="{E61523A7-27B0-46EF-BB44-DAD01D479F4F}" srcOrd="4" destOrd="0" presId="urn:microsoft.com/office/officeart/2005/8/layout/chevron2"/>
    <dgm:cxn modelId="{4CC5DB87-AA09-4373-AC9F-889261EFC728}" type="presParOf" srcId="{E61523A7-27B0-46EF-BB44-DAD01D479F4F}" destId="{9A0B6381-87A5-4820-9EAE-537AFB0F932F}" srcOrd="0" destOrd="0" presId="urn:microsoft.com/office/officeart/2005/8/layout/chevron2"/>
    <dgm:cxn modelId="{61A9C898-302A-40DE-A1AC-5065B6ED49C7}" type="presParOf" srcId="{E61523A7-27B0-46EF-BB44-DAD01D479F4F}" destId="{5DB9DAE9-AE27-458B-8B51-EE413E9B09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DDE43-F394-48C6-AA1C-1EA28A593CF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767A0D-DB70-4FD1-BC85-597CEF6A0835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Projet de société</a:t>
          </a:r>
        </a:p>
      </dgm:t>
    </dgm:pt>
    <dgm:pt modelId="{28D25799-EF5E-40C7-85CD-72ADA0B23A3B}" type="parTrans" cxnId="{4053FB43-C21D-4B7D-9920-E285AEBF688B}">
      <dgm:prSet/>
      <dgm:spPr/>
      <dgm:t>
        <a:bodyPr/>
        <a:lstStyle/>
        <a:p>
          <a:endParaRPr lang="fr-FR"/>
        </a:p>
      </dgm:t>
    </dgm:pt>
    <dgm:pt modelId="{FF1C9451-2F74-4774-8F62-3B612D77B450}" type="sibTrans" cxnId="{4053FB43-C21D-4B7D-9920-E285AEBF688B}">
      <dgm:prSet/>
      <dgm:spPr/>
      <dgm:t>
        <a:bodyPr/>
        <a:lstStyle/>
        <a:p>
          <a:endParaRPr lang="fr-FR"/>
        </a:p>
      </dgm:t>
    </dgm:pt>
    <dgm:pt modelId="{33DA06CB-ED75-44F1-BB70-396951D65D58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Projet régional</a:t>
          </a:r>
        </a:p>
        <a:p>
          <a:endParaRPr lang="fr-FR" sz="1100" dirty="0"/>
        </a:p>
      </dgm:t>
    </dgm:pt>
    <dgm:pt modelId="{3875DCE3-2361-46CE-967B-852577B2910A}" type="parTrans" cxnId="{2B580164-8786-460E-9CD1-FE39A6F73032}">
      <dgm:prSet/>
      <dgm:spPr/>
      <dgm:t>
        <a:bodyPr/>
        <a:lstStyle/>
        <a:p>
          <a:endParaRPr lang="fr-FR"/>
        </a:p>
      </dgm:t>
    </dgm:pt>
    <dgm:pt modelId="{55BE220B-3E27-443E-B47D-D675701D015D}" type="sibTrans" cxnId="{2B580164-8786-460E-9CD1-FE39A6F73032}">
      <dgm:prSet/>
      <dgm:spPr/>
      <dgm:t>
        <a:bodyPr/>
        <a:lstStyle/>
        <a:p>
          <a:endParaRPr lang="fr-FR"/>
        </a:p>
      </dgm:t>
    </dgm:pt>
    <dgm:pt modelId="{3341E918-4D6C-4031-A828-A24C538C8112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filière</a:t>
          </a:r>
        </a:p>
      </dgm:t>
    </dgm:pt>
    <dgm:pt modelId="{91358EB5-C1B2-41D5-9934-9C318810BA21}" type="parTrans" cxnId="{CAAC5525-0A98-4F79-A207-D0508CA416A0}">
      <dgm:prSet/>
      <dgm:spPr/>
      <dgm:t>
        <a:bodyPr/>
        <a:lstStyle/>
        <a:p>
          <a:endParaRPr lang="fr-FR"/>
        </a:p>
      </dgm:t>
    </dgm:pt>
    <dgm:pt modelId="{9A7AE0BE-9A17-464E-B6F9-B72C0AD8273C}" type="sibTrans" cxnId="{CAAC5525-0A98-4F79-A207-D0508CA416A0}">
      <dgm:prSet/>
      <dgm:spPr/>
      <dgm:t>
        <a:bodyPr/>
        <a:lstStyle/>
        <a:p>
          <a:endParaRPr lang="fr-FR"/>
        </a:p>
      </dgm:t>
    </dgm:pt>
    <dgm:pt modelId="{3BA712D6-9EE2-43C6-B94D-C2AC0394AFC7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Propriétaire/</a:t>
          </a:r>
        </a:p>
        <a:p>
          <a:r>
            <a:rPr lang="fr-FR" dirty="0">
              <a:solidFill>
                <a:schemeClr val="tx1"/>
              </a:solidFill>
            </a:rPr>
            <a:t>gestionnaire</a:t>
          </a:r>
        </a:p>
      </dgm:t>
    </dgm:pt>
    <dgm:pt modelId="{27149DCF-367A-4240-BDA3-82FA0E51E31E}" type="parTrans" cxnId="{B25B1DD7-DCF0-45D2-98EA-9D171D61EB4A}">
      <dgm:prSet/>
      <dgm:spPr/>
      <dgm:t>
        <a:bodyPr/>
        <a:lstStyle/>
        <a:p>
          <a:endParaRPr lang="fr-FR"/>
        </a:p>
      </dgm:t>
    </dgm:pt>
    <dgm:pt modelId="{30B69F07-6A50-4496-9E8B-94D39A658DF7}" type="sibTrans" cxnId="{B25B1DD7-DCF0-45D2-98EA-9D171D61EB4A}">
      <dgm:prSet/>
      <dgm:spPr/>
      <dgm:t>
        <a:bodyPr/>
        <a:lstStyle/>
        <a:p>
          <a:endParaRPr lang="fr-FR"/>
        </a:p>
      </dgm:t>
    </dgm:pt>
    <dgm:pt modelId="{E60C7696-BB7A-42D0-BE3E-4FA3686966AC}" type="pres">
      <dgm:prSet presAssocID="{82BDDE43-F394-48C6-AA1C-1EA28A593CF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C528EC-65F6-41EB-A0D2-8065C1E4A4EF}" type="pres">
      <dgm:prSet presAssocID="{82BDDE43-F394-48C6-AA1C-1EA28A593CFA}" presName="comp1" presStyleCnt="0"/>
      <dgm:spPr/>
    </dgm:pt>
    <dgm:pt modelId="{080B24B1-4F55-4F46-81CC-C8B515B3B44F}" type="pres">
      <dgm:prSet presAssocID="{82BDDE43-F394-48C6-AA1C-1EA28A593CFA}" presName="circle1" presStyleLbl="node1" presStyleIdx="0" presStyleCnt="4"/>
      <dgm:spPr/>
      <dgm:t>
        <a:bodyPr/>
        <a:lstStyle/>
        <a:p>
          <a:endParaRPr lang="fr-FR"/>
        </a:p>
      </dgm:t>
    </dgm:pt>
    <dgm:pt modelId="{7124B5D8-21E4-4946-BF04-D40D39884FBB}" type="pres">
      <dgm:prSet presAssocID="{82BDDE43-F394-48C6-AA1C-1EA28A593CF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FCDF8-06C8-4E8F-AF67-22822DB43B54}" type="pres">
      <dgm:prSet presAssocID="{82BDDE43-F394-48C6-AA1C-1EA28A593CFA}" presName="comp2" presStyleCnt="0"/>
      <dgm:spPr/>
    </dgm:pt>
    <dgm:pt modelId="{797E4681-BBCD-4246-93E5-45037ACF91D0}" type="pres">
      <dgm:prSet presAssocID="{82BDDE43-F394-48C6-AA1C-1EA28A593CFA}" presName="circle2" presStyleLbl="node1" presStyleIdx="1" presStyleCnt="4" custLinFactNeighborX="-295" custLinFactNeighborY="1007"/>
      <dgm:spPr/>
      <dgm:t>
        <a:bodyPr/>
        <a:lstStyle/>
        <a:p>
          <a:endParaRPr lang="fr-FR"/>
        </a:p>
      </dgm:t>
    </dgm:pt>
    <dgm:pt modelId="{8D490F2B-FACA-414C-983D-02EA6658C4F5}" type="pres">
      <dgm:prSet presAssocID="{82BDDE43-F394-48C6-AA1C-1EA28A593CF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3B9316-4413-4568-A2E6-177A46CCB6A2}" type="pres">
      <dgm:prSet presAssocID="{82BDDE43-F394-48C6-AA1C-1EA28A593CFA}" presName="comp3" presStyleCnt="0"/>
      <dgm:spPr/>
    </dgm:pt>
    <dgm:pt modelId="{1BAA300E-DD94-4393-89C1-4FF88A99797F}" type="pres">
      <dgm:prSet presAssocID="{82BDDE43-F394-48C6-AA1C-1EA28A593CFA}" presName="circle3" presStyleLbl="node1" presStyleIdx="2" presStyleCnt="4" custLinFactNeighborX="1163" custLinFactNeighborY="1419"/>
      <dgm:spPr/>
      <dgm:t>
        <a:bodyPr/>
        <a:lstStyle/>
        <a:p>
          <a:endParaRPr lang="fr-FR"/>
        </a:p>
      </dgm:t>
    </dgm:pt>
    <dgm:pt modelId="{D12032E9-642A-40C3-BB3F-CA5E39D3A2F5}" type="pres">
      <dgm:prSet presAssocID="{82BDDE43-F394-48C6-AA1C-1EA28A593CF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6EF6C7-B285-4981-AA8B-1F57C28A606D}" type="pres">
      <dgm:prSet presAssocID="{82BDDE43-F394-48C6-AA1C-1EA28A593CFA}" presName="comp4" presStyleCnt="0"/>
      <dgm:spPr/>
    </dgm:pt>
    <dgm:pt modelId="{06C33AC9-3B6C-468D-BDFC-876B8DC1A01B}" type="pres">
      <dgm:prSet presAssocID="{82BDDE43-F394-48C6-AA1C-1EA28A593CFA}" presName="circle4" presStyleLbl="node1" presStyleIdx="3" presStyleCnt="4" custLinFactNeighborX="-475" custLinFactNeighborY="2245"/>
      <dgm:spPr/>
      <dgm:t>
        <a:bodyPr/>
        <a:lstStyle/>
        <a:p>
          <a:endParaRPr lang="fr-FR"/>
        </a:p>
      </dgm:t>
    </dgm:pt>
    <dgm:pt modelId="{DFD30824-98FB-4D0E-AF7E-FA7FD1C5B6BA}" type="pres">
      <dgm:prSet presAssocID="{82BDDE43-F394-48C6-AA1C-1EA28A593CF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68CDD5-CDA3-48DD-97C6-F5D24C3FFAA3}" type="presOf" srcId="{33DA06CB-ED75-44F1-BB70-396951D65D58}" destId="{797E4681-BBCD-4246-93E5-45037ACF91D0}" srcOrd="0" destOrd="0" presId="urn:microsoft.com/office/officeart/2005/8/layout/venn2"/>
    <dgm:cxn modelId="{E3EC46A4-F9A7-4DFB-A904-27A590BE8584}" type="presOf" srcId="{82BDDE43-F394-48C6-AA1C-1EA28A593CFA}" destId="{E60C7696-BB7A-42D0-BE3E-4FA3686966AC}" srcOrd="0" destOrd="0" presId="urn:microsoft.com/office/officeart/2005/8/layout/venn2"/>
    <dgm:cxn modelId="{CAAC5525-0A98-4F79-A207-D0508CA416A0}" srcId="{82BDDE43-F394-48C6-AA1C-1EA28A593CFA}" destId="{3341E918-4D6C-4031-A828-A24C538C8112}" srcOrd="2" destOrd="0" parTransId="{91358EB5-C1B2-41D5-9934-9C318810BA21}" sibTransId="{9A7AE0BE-9A17-464E-B6F9-B72C0AD8273C}"/>
    <dgm:cxn modelId="{4053FB43-C21D-4B7D-9920-E285AEBF688B}" srcId="{82BDDE43-F394-48C6-AA1C-1EA28A593CFA}" destId="{68767A0D-DB70-4FD1-BC85-597CEF6A0835}" srcOrd="0" destOrd="0" parTransId="{28D25799-EF5E-40C7-85CD-72ADA0B23A3B}" sibTransId="{FF1C9451-2F74-4774-8F62-3B612D77B450}"/>
    <dgm:cxn modelId="{38E5F90B-4655-447A-BE8A-17203651D0AC}" type="presOf" srcId="{68767A0D-DB70-4FD1-BC85-597CEF6A0835}" destId="{7124B5D8-21E4-4946-BF04-D40D39884FBB}" srcOrd="1" destOrd="0" presId="urn:microsoft.com/office/officeart/2005/8/layout/venn2"/>
    <dgm:cxn modelId="{2B580164-8786-460E-9CD1-FE39A6F73032}" srcId="{82BDDE43-F394-48C6-AA1C-1EA28A593CFA}" destId="{33DA06CB-ED75-44F1-BB70-396951D65D58}" srcOrd="1" destOrd="0" parTransId="{3875DCE3-2361-46CE-967B-852577B2910A}" sibTransId="{55BE220B-3E27-443E-B47D-D675701D015D}"/>
    <dgm:cxn modelId="{F2CEBFCD-16C9-4B7B-8B5F-9A6897A54B77}" type="presOf" srcId="{3BA712D6-9EE2-43C6-B94D-C2AC0394AFC7}" destId="{DFD30824-98FB-4D0E-AF7E-FA7FD1C5B6BA}" srcOrd="1" destOrd="0" presId="urn:microsoft.com/office/officeart/2005/8/layout/venn2"/>
    <dgm:cxn modelId="{F348A342-8385-47D2-BF5F-057114670DFA}" type="presOf" srcId="{3341E918-4D6C-4031-A828-A24C538C8112}" destId="{1BAA300E-DD94-4393-89C1-4FF88A99797F}" srcOrd="0" destOrd="0" presId="urn:microsoft.com/office/officeart/2005/8/layout/venn2"/>
    <dgm:cxn modelId="{7ABD0135-0434-45BE-9222-D251773C093B}" type="presOf" srcId="{33DA06CB-ED75-44F1-BB70-396951D65D58}" destId="{8D490F2B-FACA-414C-983D-02EA6658C4F5}" srcOrd="1" destOrd="0" presId="urn:microsoft.com/office/officeart/2005/8/layout/venn2"/>
    <dgm:cxn modelId="{B25B1DD7-DCF0-45D2-98EA-9D171D61EB4A}" srcId="{82BDDE43-F394-48C6-AA1C-1EA28A593CFA}" destId="{3BA712D6-9EE2-43C6-B94D-C2AC0394AFC7}" srcOrd="3" destOrd="0" parTransId="{27149DCF-367A-4240-BDA3-82FA0E51E31E}" sibTransId="{30B69F07-6A50-4496-9E8B-94D39A658DF7}"/>
    <dgm:cxn modelId="{A7D08AC1-495C-4449-AD51-314E6A997C0B}" type="presOf" srcId="{3BA712D6-9EE2-43C6-B94D-C2AC0394AFC7}" destId="{06C33AC9-3B6C-468D-BDFC-876B8DC1A01B}" srcOrd="0" destOrd="0" presId="urn:microsoft.com/office/officeart/2005/8/layout/venn2"/>
    <dgm:cxn modelId="{A186578C-D5D9-4FF4-A015-0899C91BBD7F}" type="presOf" srcId="{3341E918-4D6C-4031-A828-A24C538C8112}" destId="{D12032E9-642A-40C3-BB3F-CA5E39D3A2F5}" srcOrd="1" destOrd="0" presId="urn:microsoft.com/office/officeart/2005/8/layout/venn2"/>
    <dgm:cxn modelId="{7A2EAA51-17BA-40EE-9648-AD274FB89410}" type="presOf" srcId="{68767A0D-DB70-4FD1-BC85-597CEF6A0835}" destId="{080B24B1-4F55-4F46-81CC-C8B515B3B44F}" srcOrd="0" destOrd="0" presId="urn:microsoft.com/office/officeart/2005/8/layout/venn2"/>
    <dgm:cxn modelId="{C8CC9985-B537-4CB2-870C-7B6F939A2B62}" type="presParOf" srcId="{E60C7696-BB7A-42D0-BE3E-4FA3686966AC}" destId="{2FC528EC-65F6-41EB-A0D2-8065C1E4A4EF}" srcOrd="0" destOrd="0" presId="urn:microsoft.com/office/officeart/2005/8/layout/venn2"/>
    <dgm:cxn modelId="{94219532-90DB-4B73-B06C-2722772B3AF8}" type="presParOf" srcId="{2FC528EC-65F6-41EB-A0D2-8065C1E4A4EF}" destId="{080B24B1-4F55-4F46-81CC-C8B515B3B44F}" srcOrd="0" destOrd="0" presId="urn:microsoft.com/office/officeart/2005/8/layout/venn2"/>
    <dgm:cxn modelId="{216FB2A4-CB48-4DDD-A255-968FDD979F26}" type="presParOf" srcId="{2FC528EC-65F6-41EB-A0D2-8065C1E4A4EF}" destId="{7124B5D8-21E4-4946-BF04-D40D39884FBB}" srcOrd="1" destOrd="0" presId="urn:microsoft.com/office/officeart/2005/8/layout/venn2"/>
    <dgm:cxn modelId="{0D78CD94-DC4A-470B-9B2F-8682D5007A16}" type="presParOf" srcId="{E60C7696-BB7A-42D0-BE3E-4FA3686966AC}" destId="{D93FCDF8-06C8-4E8F-AF67-22822DB43B54}" srcOrd="1" destOrd="0" presId="urn:microsoft.com/office/officeart/2005/8/layout/venn2"/>
    <dgm:cxn modelId="{D43E7E43-6E00-482A-BC51-0B227563F9A2}" type="presParOf" srcId="{D93FCDF8-06C8-4E8F-AF67-22822DB43B54}" destId="{797E4681-BBCD-4246-93E5-45037ACF91D0}" srcOrd="0" destOrd="0" presId="urn:microsoft.com/office/officeart/2005/8/layout/venn2"/>
    <dgm:cxn modelId="{C2ACCA39-EECB-463D-8983-0246DA8DF71A}" type="presParOf" srcId="{D93FCDF8-06C8-4E8F-AF67-22822DB43B54}" destId="{8D490F2B-FACA-414C-983D-02EA6658C4F5}" srcOrd="1" destOrd="0" presId="urn:microsoft.com/office/officeart/2005/8/layout/venn2"/>
    <dgm:cxn modelId="{BDDD978F-993D-4F27-A4B8-85A9DDE178BA}" type="presParOf" srcId="{E60C7696-BB7A-42D0-BE3E-4FA3686966AC}" destId="{9F3B9316-4413-4568-A2E6-177A46CCB6A2}" srcOrd="2" destOrd="0" presId="urn:microsoft.com/office/officeart/2005/8/layout/venn2"/>
    <dgm:cxn modelId="{38C03529-767F-4910-B2A0-6D10D1036C76}" type="presParOf" srcId="{9F3B9316-4413-4568-A2E6-177A46CCB6A2}" destId="{1BAA300E-DD94-4393-89C1-4FF88A99797F}" srcOrd="0" destOrd="0" presId="urn:microsoft.com/office/officeart/2005/8/layout/venn2"/>
    <dgm:cxn modelId="{CE8111A1-0708-49F1-B25D-043BAC54CA47}" type="presParOf" srcId="{9F3B9316-4413-4568-A2E6-177A46CCB6A2}" destId="{D12032E9-642A-40C3-BB3F-CA5E39D3A2F5}" srcOrd="1" destOrd="0" presId="urn:microsoft.com/office/officeart/2005/8/layout/venn2"/>
    <dgm:cxn modelId="{197E29EC-38B3-4DBB-A589-3E2A4F4D1B10}" type="presParOf" srcId="{E60C7696-BB7A-42D0-BE3E-4FA3686966AC}" destId="{BB6EF6C7-B285-4981-AA8B-1F57C28A606D}" srcOrd="3" destOrd="0" presId="urn:microsoft.com/office/officeart/2005/8/layout/venn2"/>
    <dgm:cxn modelId="{31FCE2A1-62B7-4499-9BB3-BE53B8A78F0D}" type="presParOf" srcId="{BB6EF6C7-B285-4981-AA8B-1F57C28A606D}" destId="{06C33AC9-3B6C-468D-BDFC-876B8DC1A01B}" srcOrd="0" destOrd="0" presId="urn:microsoft.com/office/officeart/2005/8/layout/venn2"/>
    <dgm:cxn modelId="{54A4E312-6B21-4090-86E1-FA26B88716A3}" type="presParOf" srcId="{BB6EF6C7-B285-4981-AA8B-1F57C28A606D}" destId="{DFD30824-98FB-4D0E-AF7E-FA7FD1C5B6B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A09FB-F2B6-408B-9E2C-2BF988BA6ECA}">
      <dsp:nvSpPr>
        <dsp:cNvPr id="0" name=""/>
        <dsp:cNvSpPr/>
      </dsp:nvSpPr>
      <dsp:spPr>
        <a:xfrm rot="16200000">
          <a:off x="-214735" y="214735"/>
          <a:ext cx="1431570" cy="1002099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 </a:t>
          </a:r>
        </a:p>
      </dsp:txBody>
      <dsp:txXfrm rot="16200000">
        <a:off x="-214735" y="214735"/>
        <a:ext cx="1431570" cy="1002099"/>
      </dsp:txXfrm>
    </dsp:sp>
    <dsp:sp modelId="{E44F05E5-D641-4D19-B499-1817F4602AC4}">
      <dsp:nvSpPr>
        <dsp:cNvPr id="0" name=""/>
        <dsp:cNvSpPr/>
      </dsp:nvSpPr>
      <dsp:spPr>
        <a:xfrm rot="5400000">
          <a:off x="2055883" y="-846807"/>
          <a:ext cx="930520" cy="3038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Vision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/>
            <a:t>Long terme</a:t>
          </a:r>
        </a:p>
      </dsp:txBody>
      <dsp:txXfrm rot="5400000">
        <a:off x="2055883" y="-846807"/>
        <a:ext cx="930520" cy="3038088"/>
      </dsp:txXfrm>
    </dsp:sp>
    <dsp:sp modelId="{C6B0AC45-3541-4A54-9591-001F08E16F47}">
      <dsp:nvSpPr>
        <dsp:cNvPr id="0" name=""/>
        <dsp:cNvSpPr/>
      </dsp:nvSpPr>
      <dsp:spPr>
        <a:xfrm rot="16200000">
          <a:off x="-214735" y="1452469"/>
          <a:ext cx="1431570" cy="10020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 </a:t>
          </a:r>
        </a:p>
      </dsp:txBody>
      <dsp:txXfrm rot="16200000">
        <a:off x="-214735" y="1452469"/>
        <a:ext cx="1431570" cy="1002099"/>
      </dsp:txXfrm>
    </dsp:sp>
    <dsp:sp modelId="{0E791CA1-E40A-42FC-8D57-000FD99EC507}">
      <dsp:nvSpPr>
        <dsp:cNvPr id="0" name=""/>
        <dsp:cNvSpPr/>
      </dsp:nvSpPr>
      <dsp:spPr>
        <a:xfrm rot="5400000">
          <a:off x="2055883" y="443034"/>
          <a:ext cx="930520" cy="3038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Stratégie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/>
            <a:t>Planification MT</a:t>
          </a:r>
        </a:p>
      </dsp:txBody>
      <dsp:txXfrm rot="5400000">
        <a:off x="2055883" y="443034"/>
        <a:ext cx="930520" cy="3038088"/>
      </dsp:txXfrm>
    </dsp:sp>
    <dsp:sp modelId="{9A0B6381-87A5-4820-9EAE-537AFB0F932F}">
      <dsp:nvSpPr>
        <dsp:cNvPr id="0" name=""/>
        <dsp:cNvSpPr/>
      </dsp:nvSpPr>
      <dsp:spPr>
        <a:xfrm rot="16200000">
          <a:off x="-236860" y="2712085"/>
          <a:ext cx="1475819" cy="100209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 </a:t>
          </a:r>
        </a:p>
      </dsp:txBody>
      <dsp:txXfrm rot="16200000">
        <a:off x="-236860" y="2712085"/>
        <a:ext cx="1475819" cy="1002099"/>
      </dsp:txXfrm>
    </dsp:sp>
    <dsp:sp modelId="{5DB9DAE9-AE27-458B-8B51-EE413E9B0983}">
      <dsp:nvSpPr>
        <dsp:cNvPr id="0" name=""/>
        <dsp:cNvSpPr/>
      </dsp:nvSpPr>
      <dsp:spPr>
        <a:xfrm rot="5400000">
          <a:off x="2055883" y="1840702"/>
          <a:ext cx="930520" cy="3038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Projet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/>
            <a:t>Action CT</a:t>
          </a:r>
        </a:p>
      </dsp:txBody>
      <dsp:txXfrm rot="5400000">
        <a:off x="2055883" y="1840702"/>
        <a:ext cx="930520" cy="30380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B24B1-4F55-4F46-81CC-C8B515B3B44F}">
      <dsp:nvSpPr>
        <dsp:cNvPr id="0" name=""/>
        <dsp:cNvSpPr/>
      </dsp:nvSpPr>
      <dsp:spPr>
        <a:xfrm>
          <a:off x="45243" y="0"/>
          <a:ext cx="3951288" cy="395128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Projet de société</a:t>
          </a:r>
        </a:p>
      </dsp:txBody>
      <dsp:txXfrm>
        <a:off x="1468497" y="197564"/>
        <a:ext cx="1104780" cy="592693"/>
      </dsp:txXfrm>
    </dsp:sp>
    <dsp:sp modelId="{797E4681-BBCD-4246-93E5-45037ACF91D0}">
      <dsp:nvSpPr>
        <dsp:cNvPr id="0" name=""/>
        <dsp:cNvSpPr/>
      </dsp:nvSpPr>
      <dsp:spPr>
        <a:xfrm>
          <a:off x="431047" y="790257"/>
          <a:ext cx="3161030" cy="316103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Projet régional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1459172" y="979919"/>
        <a:ext cx="1104780" cy="568985"/>
      </dsp:txXfrm>
    </dsp:sp>
    <dsp:sp modelId="{1BAA300E-DD94-4393-89C1-4FF88A99797F}">
      <dsp:nvSpPr>
        <dsp:cNvPr id="0" name=""/>
        <dsp:cNvSpPr/>
      </dsp:nvSpPr>
      <dsp:spPr>
        <a:xfrm>
          <a:off x="863073" y="1580515"/>
          <a:ext cx="2370772" cy="237077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chemeClr val="tx1"/>
              </a:solidFill>
            </a:rPr>
            <a:t>filière</a:t>
          </a:r>
        </a:p>
      </dsp:txBody>
      <dsp:txXfrm>
        <a:off x="1496069" y="1758323"/>
        <a:ext cx="1104780" cy="533423"/>
      </dsp:txXfrm>
    </dsp:sp>
    <dsp:sp modelId="{06C33AC9-3B6C-468D-BDFC-876B8DC1A01B}">
      <dsp:nvSpPr>
        <dsp:cNvPr id="0" name=""/>
        <dsp:cNvSpPr/>
      </dsp:nvSpPr>
      <dsp:spPr>
        <a:xfrm>
          <a:off x="1223122" y="2370772"/>
          <a:ext cx="1580515" cy="158051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chemeClr val="tx1"/>
              </a:solidFill>
            </a:rPr>
            <a:t>Propriétaire/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chemeClr val="tx1"/>
              </a:solidFill>
            </a:rPr>
            <a:t>gestionnaire</a:t>
          </a:r>
        </a:p>
      </dsp:txBody>
      <dsp:txXfrm>
        <a:off x="1454583" y="2765901"/>
        <a:ext cx="1117593" cy="790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DE1500-F526-4A7F-84FF-8D17FCD97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C7CA207-292C-4200-B6F0-0886CC204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077CEC-658E-4E86-99E8-6CDF5299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4B2B67-C7D0-48D8-B6E2-6EAF9BB6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97547FC-112B-4605-AC50-8E56A13F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378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459AAB-AA0D-49F4-A13D-EF05B57E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8FCEDC6-C39D-4628-A2CF-D0ADF0463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E35E7D-1B65-4054-9B61-1D3A7D66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88232A1-1362-46E4-8F87-6112C292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5BF010-0D3F-4598-BE63-066075FD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496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9D9816E-B805-4A70-8793-20D3B67BF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232E6F-3A7D-4285-B010-FA3AB2D08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88283D-FE3F-4A64-A285-8B61FBE3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780DB6E-739B-4560-803A-703E8CD1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911DE2-DE6F-4DD0-BCDF-1C1B680F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911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BCC2CE-DD9A-4BDB-BED4-42C05CD80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F76B12-9261-4CC9-9396-C9E639FD2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FE88AF-6EC2-410C-A237-E3DB2086A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8593B-B708-4B9F-816B-609CC355A1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45964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4905DB-2DB9-4414-A496-F0BF7F28F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3261AC1-E444-4B3D-8B6E-36F70FCCE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EBBED4F-5821-4D2D-99B2-6FB5158AC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16A3-F06A-44B6-9F37-123041CBC7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1580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53BBC00-DE0E-4E63-BD46-6EC1E44A4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AE48E9-EFC8-4693-A04C-794A17D93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ED981D-772C-4945-B8D5-6DC38A2BA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FEFE-02C1-422F-B326-1D238E7CA9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93861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19FB05-7625-4C4E-BCAF-980B0DC47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7E244D-8BA5-4542-9621-0FBDCADC2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2925E1-781F-48FD-A370-0467A4C6B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2EC8-DEE6-4322-9028-A2954DD846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435929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5FFD5AA-D62C-41BC-ADDC-0DFBB42D7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0661870-EFCC-4FF8-9DFB-F79489FE1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FD147F5-E66A-4157-BFFA-2D7DCB5AB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A6BF-8553-4107-9B1D-A2A8F9F059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2087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A322A6C-58CF-4C7A-A462-1A94ED382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111902A-1FC4-4CEA-9DBE-4EACDD534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7E675CD-5C1D-4E79-922F-8A9ACAC17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27AB7-C127-47CC-8D6D-F3AD8CE1DF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458009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034403-99E7-4780-9BC6-AF723AE9B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CD8EFEE-758D-46A0-AB70-3DC49B558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1530E42-EA07-4CBE-BEFD-C36F3B07F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6EF76-F07B-444C-9481-4D484A251C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79276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B0CFD3-18EA-4384-81AF-73B9BFCFA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92AE78-BC38-44FC-AF83-B83BBC528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8BD8B0-8A72-426A-A28C-4A7C0B4E1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F1B1-0C01-45CE-A67B-0AC03A00E4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96191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1BD30C-8E6E-413C-BF76-E8C1CF5A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9492A9-0C7D-40DC-A6AA-D8415FD9F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0F6FA3A-CC84-416D-8FE9-3C26DBB4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ACEB734-75F5-4195-A3C7-85F94154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C702F98-BE2C-4571-B6CE-245189FF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2627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8F0B3F-F23C-45D7-98EC-28DA89E30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FFC7EE-A817-42AD-BE3B-7316A0A28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2C521A-FE3F-4300-87D0-1E027AFF6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8DBE-6335-40E2-89A9-38A38BC65B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1593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AF1F01-6BE1-45B2-BE11-9ECA37AF6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9B32670-9DA2-4485-A30F-F0A487362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B2E623F-202C-4FBA-961C-B0A548BB8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6102-CE10-473A-8A1D-49AB8CD156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89507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A730853-8ED0-489A-BF2D-617F8967C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CBF4F0-D353-4752-9097-57AA2B553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E2126E-AC54-44A0-BD9E-3B2F7163B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BCD50-ABD4-40DA-B203-3BAF9A6C14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1441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42EB93-5BA5-48BA-A41C-84B8E483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66DCC4F-4765-470F-A6CD-D428DDC11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27EA1AA-D8D7-4F0F-8C55-03758AEF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D64AA75-299A-431D-A912-73CD8DDD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B30874-6C84-4DFD-8DC7-633709D7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489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DA0E64-0383-4EA5-BEC9-33FB47BF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1A2AA71-0D6C-4809-8BDE-35799A1A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06BCF91-2EF9-421E-91DD-3A1EF6CF7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38F33F4-71C7-4B38-A3E6-E9CE73B3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1E4815B-3219-4644-A8D8-2198DD05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79B5442-B9A3-4D94-98D4-DA2A4299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061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90BE92C-C2D9-4E19-BAB1-E139EC7F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D701358-7F03-4B4B-AFC6-0B35886F0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0216343-8343-4E35-B74D-9F96478F7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6797922-317E-45CA-A3EF-3145BA04A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76B9886-5944-4DAB-9AAE-9891A1112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F9BCD35-96DC-4DD9-8ACC-1779BF2A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0EB210D-2CB2-4840-9DA1-CBB6E6EC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E6BC47C-A275-4FDE-BAFD-3EAA1B6B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45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0F594D-466A-44EF-864C-0CF31D32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DF915A1-24E6-4B02-9FAA-BD1B386B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3939CA8-F47B-406B-B76E-10ECBEAE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A936B1B-1FC2-4411-821D-4A41D009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898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3409A22-0412-4613-A491-B66D8631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FE77BD3-C1FC-4ED1-89DE-5C3E49D9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80B9BC5-B1AD-408E-A71A-2B789B4D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050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79B6B3-B4AD-4C08-A7E1-065F231A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5D5A7E0-9739-45E1-A432-D32A7926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8A23D1D-25DC-45EA-A8AE-49E399193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934A793-DB64-4641-9706-A505AEA3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31435DD-A29D-4C2B-8740-8211C264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557C182-9248-43DB-B842-91BA42BB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4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6C9897-CC31-4CFF-9A08-BC99149F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B2BB0C2-C3DB-4BAE-865F-B53EA0437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941FCF7-FF83-4825-9779-2548D5C86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FF5E08-8C1D-494D-8C34-E92C77A1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ADDEF5-647F-4D5C-9B2B-0462D6EA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D479FBD-2941-4BC3-86F5-82A3388C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65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A1184BE-59A3-4B4D-8ADF-82789798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A21F6F-42BA-4CAC-B3E1-F6148F39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5FA18BC-0B3C-49E9-BB1D-6BEE3690D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555F-A545-43FA-B6AA-856C09CB7D4E}" type="datetimeFigureOut">
              <a:rPr lang="fr-FR" smtClean="0"/>
              <a:pPr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853A46E-53E3-4BAE-A310-967C11F9E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8743A06-A063-48FF-9206-3FB5E15B4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1567-28E8-4594-96E0-170B829F78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29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00C9A36-6C1E-48FC-8B5F-01B68DE83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BF1406B-FF35-46BA-8328-FC0F60B8F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8DC3E10-70ED-4D14-BE6C-E6ED45C936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300C669-3AB6-43C1-B33D-3E9570D6F4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altLang="fr-FR"/>
              <a:t>C2S séminaire managers ONF 13/12/16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CE8AE41-56A6-4A4A-93EF-154045F662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C15C4D-FA69-4E99-8DD7-84DFC67A04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37830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tienne@etiennepourcher.f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91788C35-D940-4473-AC83-84183543B1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51088" y="476251"/>
            <a:ext cx="7772400" cy="1008063"/>
          </a:xfrm>
        </p:spPr>
        <p:txBody>
          <a:bodyPr anchor="ctr">
            <a:normAutofit/>
          </a:bodyPr>
          <a:lstStyle/>
          <a:p>
            <a:r>
              <a:rPr lang="fr-FR" altLang="fr-FR" sz="2400"/>
              <a:t>« Entre dynamiques et mutations, quelles voies pour la forêt et le bois ? »</a:t>
            </a:r>
            <a:endParaRPr lang="fr-FR" altLang="fr-FR" sz="4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4A5191DD-8A42-4CF9-9764-70D517EA0C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11450" y="1700214"/>
            <a:ext cx="6400800" cy="479425"/>
          </a:xfrm>
        </p:spPr>
        <p:txBody>
          <a:bodyPr/>
          <a:lstStyle/>
          <a:p>
            <a:r>
              <a:rPr lang="fr-FR" altLang="fr-FR" sz="2000" dirty="0"/>
              <a:t>11 janvier 2018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xmlns="" id="{D8168887-A36C-4164-86DA-E2EE3E128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781300"/>
            <a:ext cx="7345362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>
                <a:solidFill>
                  <a:srgbClr val="008000"/>
                </a:solidFill>
              </a:rPr>
              <a:t>« </a:t>
            </a:r>
            <a:r>
              <a:rPr lang="fr-FR" altLang="fr-FR" sz="2400" i="1" dirty="0">
                <a:solidFill>
                  <a:srgbClr val="008000"/>
                </a:solidFill>
              </a:rPr>
              <a:t>Les mutations de la gouvernance de la filière forêt –bois : vers de nouvelles dynamiques </a:t>
            </a:r>
            <a:r>
              <a:rPr lang="fr-FR" altLang="fr-FR" sz="2400" dirty="0">
                <a:solidFill>
                  <a:srgbClr val="008000"/>
                </a:solidFill>
              </a:rPr>
              <a:t>»</a:t>
            </a:r>
            <a:r>
              <a:rPr lang="fr-FR" altLang="fr-FR" dirty="0"/>
              <a:t> 	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008000"/>
                </a:solidFill>
              </a:rPr>
              <a:t>Etienne POURCHER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CFD0D5E6-99F5-4FEF-915B-E5E9BBC9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856163"/>
            <a:ext cx="1871663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EA204F8-4910-4A76-A38B-254443A9E7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2250" y="4820834"/>
            <a:ext cx="3573975" cy="13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68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DC1F83-7A2C-46E8-8488-80B0C767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Une gouvernance historique qui se diversifie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5C7BBE-FC1E-41AD-96F2-B3133E88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195457" cy="3088141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D’une gouvernance forestier en mode propriétaire/gestionnaire … :</a:t>
            </a:r>
          </a:p>
          <a:p>
            <a:pPr lvl="1"/>
            <a:r>
              <a:rPr lang="fr-FR" dirty="0"/>
              <a:t>Forêts domaniales et communales : l’Etat ou la commune propriétaires, l’ONF en gestionnaire</a:t>
            </a:r>
          </a:p>
          <a:p>
            <a:pPr lvl="1"/>
            <a:r>
              <a:rPr lang="fr-FR" dirty="0"/>
              <a:t>Forêt privée : pluralités de modèles de gestion entre un propriétaire et un gestionnaire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… à une pluralité d’acteurs :</a:t>
            </a:r>
          </a:p>
          <a:p>
            <a:pPr lvl="1"/>
            <a:r>
              <a:rPr lang="fr-FR" dirty="0">
                <a:solidFill>
                  <a:prstClr val="black"/>
                </a:solidFill>
              </a:rPr>
              <a:t>Les compétences nouvelles des intercommunalités et des Régions</a:t>
            </a:r>
          </a:p>
          <a:p>
            <a:pPr lvl="1"/>
            <a:r>
              <a:rPr lang="fr-FR" dirty="0">
                <a:solidFill>
                  <a:prstClr val="black"/>
                </a:solidFill>
              </a:rPr>
              <a:t>L’émergence du citoyen</a:t>
            </a:r>
          </a:p>
          <a:p>
            <a:pPr lvl="1"/>
            <a:endParaRPr lang="fr-FR" dirty="0">
              <a:solidFill>
                <a:prstClr val="black"/>
              </a:solidFill>
            </a:endParaRPr>
          </a:p>
          <a:p>
            <a:pPr lvl="1"/>
            <a:endParaRPr lang="fr-FR" dirty="0">
              <a:solidFill>
                <a:prstClr val="black"/>
              </a:solidFill>
            </a:endParaRP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62576D9-B253-4AD2-AEB8-3C0BCF1898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4429" y="6039887"/>
            <a:ext cx="2199149" cy="8181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B04CDCA-928F-4A2C-B864-B2301A2560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2195" y="1486001"/>
            <a:ext cx="4029805" cy="26885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2DE754F-6424-418D-B6F4-E170A87F7C23}"/>
              </a:ext>
            </a:extLst>
          </p:cNvPr>
          <p:cNvSpPr txBox="1"/>
          <p:nvPr/>
        </p:nvSpPr>
        <p:spPr>
          <a:xfrm>
            <a:off x="816428" y="4840159"/>
            <a:ext cx="11165378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prstClr val="black"/>
                </a:solidFill>
              </a:rPr>
              <a:t>Du fait de la multifonctionnalité des forêts – d’une forêt patrimoniale à une forêt de projets 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prstClr val="black"/>
                </a:solidFill>
              </a:rPr>
              <a:t>Compétence économique « filière bois »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prstClr val="black"/>
                </a:solidFill>
              </a:rPr>
              <a:t>Compétence environnementale « réservoir de biodiversité, puit de carbone, énergie renouvelable »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prstClr val="black"/>
                </a:solidFill>
              </a:rPr>
              <a:t>Compétence sociale « forêt récréative, paysage »</a:t>
            </a:r>
          </a:p>
        </p:txBody>
      </p:sp>
    </p:spTree>
    <p:extLst>
      <p:ext uri="{BB962C8B-B14F-4D97-AF65-F5344CB8AC3E}">
        <p14:creationId xmlns:p14="http://schemas.microsoft.com/office/powerpoint/2010/main" xmlns="" val="106401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xmlns="" id="{15A92B5B-175B-498F-8176-5C554891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0B050"/>
                </a:solidFill>
              </a:rPr>
              <a:t>Des modifications législatives récentes pour des compétences nouvelles</a:t>
            </a: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xmlns="" id="{AE18FB75-9D13-478F-857D-2F7A38F1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15344"/>
            <a:ext cx="10972800" cy="3370810"/>
          </a:xfrm>
        </p:spPr>
        <p:txBody>
          <a:bodyPr/>
          <a:lstStyle/>
          <a:p>
            <a:r>
              <a:rPr lang="fr-FR" altLang="fr-FR" dirty="0"/>
              <a:t>Loi d’avenir -&gt; PNFB, PRFB</a:t>
            </a:r>
          </a:p>
          <a:p>
            <a:r>
              <a:rPr lang="fr-FR" altLang="fr-FR" dirty="0"/>
              <a:t>Loi MAPTAM -&gt; Régions chef de file, fonds européens</a:t>
            </a:r>
          </a:p>
          <a:p>
            <a:r>
              <a:rPr lang="fr-FR" altLang="fr-FR" dirty="0"/>
              <a:t>Loi </a:t>
            </a:r>
            <a:r>
              <a:rPr lang="fr-FR" altLang="fr-FR" dirty="0" err="1"/>
              <a:t>NOTRe</a:t>
            </a:r>
            <a:r>
              <a:rPr lang="fr-FR" altLang="fr-FR" dirty="0"/>
              <a:t> -&gt; SRDEII, SRADDET</a:t>
            </a:r>
          </a:p>
          <a:p>
            <a:r>
              <a:rPr lang="fr-FR" altLang="fr-FR" dirty="0"/>
              <a:t>Loi TE -&gt; PPE, SRB</a:t>
            </a:r>
          </a:p>
          <a:p>
            <a:r>
              <a:rPr lang="fr-FR" altLang="fr-FR" dirty="0"/>
              <a:t>Loi Biodiversité -&gt; Agence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9248F92-ABE8-4B7E-803C-882B1D1534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01" y="6041065"/>
            <a:ext cx="22008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05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xmlns="" id="{CF33A871-1C9E-48ED-8B80-C20A0F11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0B050"/>
                </a:solidFill>
              </a:rPr>
              <a:t>Des légitimités nouvelles</a:t>
            </a:r>
          </a:p>
        </p:txBody>
      </p:sp>
      <p:sp>
        <p:nvSpPr>
          <p:cNvPr id="21507" name="Espace réservé du texte 9">
            <a:extLst>
              <a:ext uri="{FF2B5EF4-FFF2-40B4-BE49-F238E27FC236}">
                <a16:creationId xmlns:a16="http://schemas.microsoft.com/office/drawing/2014/main" xmlns="" id="{308801B7-CE85-4230-8A69-339951CFD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35114"/>
            <a:ext cx="4040188" cy="454025"/>
          </a:xfrm>
        </p:spPr>
        <p:txBody>
          <a:bodyPr/>
          <a:lstStyle/>
          <a:p>
            <a:pPr algn="ctr"/>
            <a:r>
              <a:rPr lang="fr-FR" altLang="fr-FR" dirty="0"/>
              <a:t>Temporalités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xmlns="" id="{08643121-F579-480D-8596-AF2369DDBD1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81357045"/>
              </p:ext>
            </p:extLst>
          </p:nvPr>
        </p:nvGraphicFramePr>
        <p:xfrm>
          <a:off x="1981200" y="2188441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9" name="Espace réservé du texte 10">
            <a:extLst>
              <a:ext uri="{FF2B5EF4-FFF2-40B4-BE49-F238E27FC236}">
                <a16:creationId xmlns:a16="http://schemas.microsoft.com/office/drawing/2014/main" xmlns="" id="{E3016104-A2DB-411C-B603-7E29CECBC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4"/>
            <a:ext cx="4041775" cy="454025"/>
          </a:xfrm>
        </p:spPr>
        <p:txBody>
          <a:bodyPr/>
          <a:lstStyle/>
          <a:p>
            <a:pPr algn="ctr"/>
            <a:r>
              <a:rPr lang="fr-FR" altLang="fr-FR"/>
              <a:t>Légitimité</a:t>
            </a: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xmlns="" id="{01F7A214-8284-4315-8E51-4D2AD6EAE2D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08523878"/>
              </p:ext>
            </p:extLst>
          </p:nvPr>
        </p:nvGraphicFramePr>
        <p:xfrm>
          <a:off x="6169026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98C2725-2811-4BDF-A3A7-B09F8900078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767082" y="6041065"/>
            <a:ext cx="22008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21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097245-1BF2-462E-A48B-A2605CE4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La montée de l’intercommunalité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3C610C0-1969-4B08-AEDF-F247E61B2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451223"/>
            <a:ext cx="5157787" cy="385717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Économie</a:t>
            </a:r>
          </a:p>
          <a:p>
            <a:r>
              <a:rPr lang="fr-FR" dirty="0"/>
              <a:t>Tourisme</a:t>
            </a:r>
          </a:p>
          <a:p>
            <a:r>
              <a:rPr lang="fr-FR" dirty="0"/>
              <a:t>Eau</a:t>
            </a:r>
          </a:p>
          <a:p>
            <a:r>
              <a:rPr lang="fr-FR" dirty="0"/>
              <a:t>GEMAPI</a:t>
            </a:r>
          </a:p>
          <a:p>
            <a:r>
              <a:rPr lang="fr-FR" dirty="0"/>
              <a:t>PLUI</a:t>
            </a:r>
          </a:p>
          <a:p>
            <a:r>
              <a:rPr lang="fr-FR" dirty="0"/>
              <a:t>Chartes forestières de territoires</a:t>
            </a:r>
          </a:p>
          <a:p>
            <a:r>
              <a:rPr lang="fr-FR" dirty="0"/>
              <a:t>Voire gestion en commun de forêts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7350C15-4850-4651-93E0-295257D2BF49}"/>
              </a:ext>
            </a:extLst>
          </p:cNvPr>
          <p:cNvSpPr txBox="1"/>
          <p:nvPr/>
        </p:nvSpPr>
        <p:spPr>
          <a:xfrm>
            <a:off x="7370341" y="3742701"/>
            <a:ext cx="3823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départements restent compétents pour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biodiversité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réglementation des boisements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services d’incendie et de secours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tourisme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642A607-6D63-4277-83E0-8B4D0643F614}"/>
              </a:ext>
            </a:extLst>
          </p:cNvPr>
          <p:cNvSpPr txBox="1"/>
          <p:nvPr/>
        </p:nvSpPr>
        <p:spPr>
          <a:xfrm rot="20508591">
            <a:off x="7381701" y="2128058"/>
            <a:ext cx="358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communes restent propriétaires de leurs forêts communales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284B7DF-FB55-4BDC-B211-47842BE949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8769" y="5946612"/>
            <a:ext cx="2200847" cy="8169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3B687E2-33EF-4D44-B71A-99F03492EB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289" y="1380526"/>
            <a:ext cx="3962620" cy="33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16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536EB5-DE05-4294-ADE2-9BBA5520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Le fait régional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10DF6CB-22F0-483B-B471-7E87F71293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SRDEII</a:t>
            </a:r>
          </a:p>
          <a:p>
            <a:r>
              <a:rPr lang="fr-FR" dirty="0"/>
              <a:t>SRADDET (dont SRCE, SRB)</a:t>
            </a:r>
          </a:p>
          <a:p>
            <a:r>
              <a:rPr lang="fr-FR" dirty="0"/>
              <a:t>SRESRI</a:t>
            </a:r>
          </a:p>
          <a:p>
            <a:r>
              <a:rPr lang="fr-FR" dirty="0"/>
              <a:t>Gestion des fonds européens (dont FEADER)</a:t>
            </a:r>
          </a:p>
          <a:p>
            <a:r>
              <a:rPr lang="fr-FR" dirty="0"/>
              <a:t>Parcs naturels régionaux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A0676D2-6B7F-4618-9286-B8AA3B3CAC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8892" y="5922512"/>
            <a:ext cx="220084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7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FAD786-5330-4402-BFCC-CDA1DF61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La forêt et la démocratie participative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446950B-B4B7-43E2-9754-5ABAC0A9B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359" y="2417990"/>
            <a:ext cx="7963390" cy="3684588"/>
          </a:xfrm>
        </p:spPr>
        <p:txBody>
          <a:bodyPr/>
          <a:lstStyle/>
          <a:p>
            <a:r>
              <a:rPr lang="fr-FR" dirty="0"/>
              <a:t>Des projets sur lesquels la population est consultée (débats publics, enquêtes publiques…) mais aussi des programmations</a:t>
            </a:r>
          </a:p>
          <a:p>
            <a:r>
              <a:rPr lang="fr-FR" dirty="0"/>
              <a:t>Des citoyens qui se saisissent de la gestion forestière (des collectifs nationaux « sauvons la forêt » ou locaux « ZAD »)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9D7FACB-EBEF-4E12-BE26-851E6E2438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9634" y="5954925"/>
            <a:ext cx="2200847" cy="8169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3273D51-38E2-431E-9E50-691FFB3D5E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4508" y="1408073"/>
            <a:ext cx="3542434" cy="23616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C8331B-BF36-48FF-A819-E2AA0B1EFB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32" r="24837"/>
          <a:stretch/>
        </p:blipFill>
        <p:spPr>
          <a:xfrm>
            <a:off x="7620000" y="3595524"/>
            <a:ext cx="4386942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49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13A09A-46DD-4683-84CB-FC09E7D6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Une nouvelle gouvernance forestière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69DE5CC-0CE3-461D-A0C1-8B520F3F2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716" y="1690688"/>
            <a:ext cx="11604567" cy="3684588"/>
          </a:xfrm>
        </p:spPr>
        <p:txBody>
          <a:bodyPr/>
          <a:lstStyle/>
          <a:p>
            <a:r>
              <a:rPr lang="fr-FR" dirty="0"/>
              <a:t>Un PNFB                        l’amont</a:t>
            </a:r>
          </a:p>
          <a:p>
            <a:r>
              <a:rPr lang="fr-FR" dirty="0"/>
              <a:t>Un Comité Stratégique de Filière Bois avec un contrat de filière                 l’aval</a:t>
            </a:r>
          </a:p>
          <a:p>
            <a:endParaRPr lang="fr-FR" dirty="0"/>
          </a:p>
          <a:p>
            <a:r>
              <a:rPr lang="fr-FR" dirty="0"/>
              <a:t>Des déclinaisons régionales : PRFB, PRB, la forêt dans le SRADDET, SRCE, PCET, la filière bois dans le SRDEII et dans les Stratégies de Spécialisation Intelligentes, des pôles de compétitivité</a:t>
            </a:r>
          </a:p>
          <a:p>
            <a:r>
              <a:rPr lang="fr-FR" dirty="0"/>
              <a:t>Des déclinaisons </a:t>
            </a:r>
            <a:r>
              <a:rPr lang="fr-FR" dirty="0" err="1"/>
              <a:t>infra-régionales</a:t>
            </a:r>
            <a:r>
              <a:rPr lang="fr-FR" dirty="0"/>
              <a:t> : chartes forestières de territoires, …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D234BFAF-26EA-49F5-A482-F18C80EC930E}"/>
              </a:ext>
            </a:extLst>
          </p:cNvPr>
          <p:cNvSpPr/>
          <p:nvPr/>
        </p:nvSpPr>
        <p:spPr>
          <a:xfrm>
            <a:off x="2263834" y="1812174"/>
            <a:ext cx="1177636" cy="27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83C1CAB-FFAF-4619-BB3A-917F1E38BF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1500" y="2286000"/>
            <a:ext cx="1104016" cy="3283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FFFC297-76FB-49AE-871E-56EE84AD8D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2637" y="6041065"/>
            <a:ext cx="2200847" cy="8169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F521C0B-0B80-4DC9-9033-126D91D94689}"/>
              </a:ext>
            </a:extLst>
          </p:cNvPr>
          <p:cNvSpPr txBox="1"/>
          <p:nvPr/>
        </p:nvSpPr>
        <p:spPr>
          <a:xfrm>
            <a:off x="532014" y="5669279"/>
            <a:ext cx="845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Demain une gouvernance supranationale? UE, COP 23…</a:t>
            </a:r>
          </a:p>
        </p:txBody>
      </p:sp>
    </p:spTree>
    <p:extLst>
      <p:ext uri="{BB962C8B-B14F-4D97-AF65-F5344CB8AC3E}">
        <p14:creationId xmlns:p14="http://schemas.microsoft.com/office/powerpoint/2010/main" xmlns="" val="414101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A63F70-08BF-4422-8220-10844AE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00B050"/>
                </a:solidFill>
              </a:rPr>
              <a:t>Merci pour votre attention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6A4A98A7-17AF-4288-9C90-76722CA834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3318" y="2505464"/>
            <a:ext cx="3330414" cy="12362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A7CED7C-29B9-4B88-ADE3-7CB5B5B87E0E}"/>
              </a:ext>
            </a:extLst>
          </p:cNvPr>
          <p:cNvSpPr txBox="1"/>
          <p:nvPr/>
        </p:nvSpPr>
        <p:spPr>
          <a:xfrm>
            <a:off x="8246224" y="4144253"/>
            <a:ext cx="37822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3"/>
              </a:rPr>
              <a:t>etienne@etiennepourcher.fr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@</a:t>
            </a:r>
            <a:r>
              <a:rPr lang="fr-FR" sz="2400" dirty="0" err="1"/>
              <a:t>etiennepourcher</a:t>
            </a:r>
            <a:endParaRPr lang="fr-FR" sz="2400" dirty="0"/>
          </a:p>
          <a:p>
            <a:endParaRPr lang="fr-FR" dirty="0"/>
          </a:p>
          <a:p>
            <a:r>
              <a:rPr lang="fr-FR" sz="2400" dirty="0"/>
              <a:t>@</a:t>
            </a:r>
            <a:r>
              <a:rPr lang="fr-FR" sz="2400" dirty="0" err="1"/>
              <a:t>etiennepourcher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ECC9065-F40D-47E7-97B5-48F0EAE041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1472" y="4882917"/>
            <a:ext cx="481626" cy="4877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F252333-5B2C-48C4-9E84-4D24277C7A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6341" y="5592868"/>
            <a:ext cx="42675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8626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375</Words>
  <Application>Microsoft Office PowerPoint</Application>
  <PresentationFormat>Personnalisé</PresentationFormat>
  <Paragraphs>77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Modèle par défaut</vt:lpstr>
      <vt:lpstr>« Entre dynamiques et mutations, quelles voies pour la forêt et le bois ? »</vt:lpstr>
      <vt:lpstr>Une gouvernance historique qui se diversifie</vt:lpstr>
      <vt:lpstr>Des modifications législatives récentes pour des compétences nouvelles</vt:lpstr>
      <vt:lpstr>Des légitimités nouvelles</vt:lpstr>
      <vt:lpstr>La montée de l’intercommunalité</vt:lpstr>
      <vt:lpstr>Le fait régional</vt:lpstr>
      <vt:lpstr>La forêt et la démocratie participative</vt:lpstr>
      <vt:lpstr>Une nouvelle gouvernance forestière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Pourcher</dc:creator>
  <cp:lastModifiedBy>Anaïs Jallais</cp:lastModifiedBy>
  <cp:revision>13</cp:revision>
  <dcterms:created xsi:type="dcterms:W3CDTF">2017-12-20T09:01:14Z</dcterms:created>
  <dcterms:modified xsi:type="dcterms:W3CDTF">2018-01-09T08:33:05Z</dcterms:modified>
</cp:coreProperties>
</file>